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19" r:id="rId33"/>
    <p:sldId id="299" r:id="rId34"/>
    <p:sldId id="320" r:id="rId35"/>
    <p:sldId id="318" r:id="rId36"/>
    <p:sldId id="285" r:id="rId37"/>
    <p:sldId id="303" r:id="rId38"/>
    <p:sldId id="326" r:id="rId39"/>
    <p:sldId id="307" r:id="rId40"/>
    <p:sldId id="323" r:id="rId41"/>
    <p:sldId id="328" r:id="rId42"/>
    <p:sldId id="327" r:id="rId43"/>
    <p:sldId id="302" r:id="rId44"/>
    <p:sldId id="308" r:id="rId45"/>
    <p:sldId id="266" r:id="rId46"/>
    <p:sldId id="312" r:id="rId47"/>
    <p:sldId id="317" r:id="rId48"/>
    <p:sldId id="313" r:id="rId49"/>
    <p:sldId id="315" r:id="rId50"/>
    <p:sldId id="316" r:id="rId51"/>
    <p:sldId id="268" r:id="rId52"/>
    <p:sldId id="314" r:id="rId53"/>
    <p:sldId id="324" r:id="rId54"/>
    <p:sldId id="304" r:id="rId55"/>
    <p:sldId id="305" r:id="rId56"/>
    <p:sldId id="269" r:id="rId57"/>
    <p:sldId id="310" r:id="rId58"/>
    <p:sldId id="311" r:id="rId59"/>
    <p:sldId id="325" r:id="rId60"/>
    <p:sldId id="321" r:id="rId61"/>
    <p:sldId id="279" r:id="rId62"/>
    <p:sldId id="280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25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13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9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3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7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5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7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858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 practice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59988E11-2A2D-1F43-9BD4-2FEBF67AA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Final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B273A0F7-8F97-5548-9D7E-8C0F8628C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aseline="0" dirty="0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5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6B14-C727-D448-B006-9B16C89B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&amp; Run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DFF9-EB2F-BD49-B79C-EB08AF5D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container ls [-a]</a:t>
            </a:r>
          </a:p>
          <a:p>
            <a:r>
              <a:rPr lang="en-US" dirty="0"/>
              <a:t>docker container run</a:t>
            </a:r>
          </a:p>
          <a:p>
            <a:pPr lvl="1"/>
            <a:r>
              <a:rPr lang="en-US" dirty="0"/>
              <a:t>Flags</a:t>
            </a:r>
          </a:p>
          <a:p>
            <a:pPr lvl="2"/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t</a:t>
            </a:r>
          </a:p>
          <a:p>
            <a:pPr lvl="2"/>
            <a:r>
              <a:rPr lang="en-US" dirty="0"/>
              <a:t>d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--rm</a:t>
            </a:r>
          </a:p>
          <a:p>
            <a:pPr lvl="2"/>
            <a:r>
              <a:rPr lang="en-US" dirty="0"/>
              <a:t>Ctrl P + Q</a:t>
            </a:r>
          </a:p>
          <a:p>
            <a:pPr lvl="2"/>
            <a:r>
              <a:rPr lang="en-US" dirty="0"/>
              <a:t>Ctrl D</a:t>
            </a:r>
          </a:p>
          <a:p>
            <a:pPr lvl="0"/>
            <a:r>
              <a:rPr lang="en-US" dirty="0"/>
              <a:t>docker container start/stop/attach/rm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container1 container2 container3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container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$(docker container ls -a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9DB9-6A2B-8841-A7D0-6CEA791F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1814-AD22-424F-8371-36B475FB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9EB7-735E-4A40-8BE1-25175D26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0698-841B-3842-80B7-2D541BEF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Attach</a:t>
            </a:r>
          </a:p>
          <a:p>
            <a:r>
              <a:rPr lang="en-US" dirty="0"/>
              <a:t>Detach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8A66-455C-A940-8790-2D7CD3D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B8FC0-D004-7645-9C85-DB67D19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05D-FCCC-E449-81AA-F627FC8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</a:t>
            </a:r>
            <a:r>
              <a:rPr lang="en-US" baseline="0" dirty="0"/>
              <a:t> Local Volumes to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B28F-2840-2049-A94D-AACB9637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14C-3351-514D-A9AA-DF0F5D7C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47962-C086-7B42-9DBE-A2FF934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210-9CAD-894F-953C-7E96E99B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 to</a:t>
            </a:r>
            <a:r>
              <a:rPr lang="en-US" baseline="0" dirty="0"/>
              <a:t> Docker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95B3-5E4A-3543-8B62-304786E5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D427-E0F9-E24A-9F8B-C096BD28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B44E-C38D-BE4B-8974-805C60E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r>
              <a:rPr lang="en-US" dirty="0"/>
              <a:t>Reference 3</a:t>
            </a:r>
          </a:p>
          <a:p>
            <a:r>
              <a:rPr lang="en-US" dirty="0"/>
              <a:t>Reference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1058</TotalTime>
  <Words>1772</Words>
  <Application>Microsoft Macintosh PowerPoint</Application>
  <PresentationFormat>Widescreen</PresentationFormat>
  <Paragraphs>465</Paragraphs>
  <Slides>62</Slides>
  <Notes>56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Part IV</vt:lpstr>
      <vt:lpstr>Docker Containers</vt:lpstr>
      <vt:lpstr>Run Docker Containers</vt:lpstr>
      <vt:lpstr>Docker Containers</vt:lpstr>
      <vt:lpstr>PowerPoint Presentation</vt:lpstr>
      <vt:lpstr>Create &amp; Run Docker Containers</vt:lpstr>
      <vt:lpstr>PowerPoint Presentation</vt:lpstr>
      <vt:lpstr>Interact With Docker Containers</vt:lpstr>
      <vt:lpstr>PowerPoint Presentation</vt:lpstr>
      <vt:lpstr>Mount Local Volumes to Docker Containers</vt:lpstr>
      <vt:lpstr>PowerPoint Presentation</vt:lpstr>
      <vt:lpstr>Port Forward to Docker Containers</vt:lpstr>
      <vt:lpstr>PowerPoint Presentation</vt:lpstr>
      <vt:lpstr>Part V</vt:lpstr>
      <vt:lpstr>Share Docker Images</vt:lpstr>
      <vt:lpstr>PowerPoint Presentation</vt:lpstr>
      <vt:lpstr>Cleaning Up</vt:lpstr>
      <vt:lpstr>PowerPoint Presentation</vt:lpstr>
      <vt:lpstr>Docker Compose</vt:lpstr>
      <vt:lpstr>PowerPoint Presentation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91</cp:revision>
  <dcterms:created xsi:type="dcterms:W3CDTF">2020-02-11T00:22:44Z</dcterms:created>
  <dcterms:modified xsi:type="dcterms:W3CDTF">2020-03-09T22:33:25Z</dcterms:modified>
</cp:coreProperties>
</file>